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1237" y="1532209"/>
            <a:ext cx="3428121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8214" y="1097279"/>
            <a:ext cx="2745373" cy="238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1107179" y="4029072"/>
            <a:ext cx="3007621" cy="218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The 12 years of my life spent at Omnie Solutions and counting many more to come, I have got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a fantastic mentor (VJ), great teams and friends. It is from all of them that I have learnt a lot, started to enjoy my work and I wish the same thing in future too.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2007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2017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OCT 2007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Satyarth Prakash</cp:lastModifiedBy>
  <cp:revision>27</cp:revision>
  <dcterms:created xsi:type="dcterms:W3CDTF">2020-01-15T07:28:52Z</dcterms:created>
  <dcterms:modified xsi:type="dcterms:W3CDTF">2020-01-16T08:23:21Z</dcterms:modified>
</cp:coreProperties>
</file>