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3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48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511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56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51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50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809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6938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3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92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20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61D8E4-ADAD-452E-ABA4-2DCC5A648FDA}" type="datetimeFigureOut">
              <a:rPr lang="en-US" smtClean="0"/>
              <a:t>1/16/2020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CE5C36-A50F-4900-9757-F6FC48BF5A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50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6574"/>
            <a:ext cx="12192000" cy="6874574"/>
          </a:xfrm>
          <a:prstGeom prst="rect">
            <a:avLst/>
          </a:prstGeom>
        </p:spPr>
      </p:pic>
      <p:pic>
        <p:nvPicPr>
          <p:cNvPr id="1040" name="Picture 1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81237" y="1532209"/>
            <a:ext cx="3428121" cy="2296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78214" y="1097279"/>
            <a:ext cx="2745373" cy="2387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rot="10800000">
            <a:off x="1107179" y="4029072"/>
            <a:ext cx="3007621" cy="2187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 Placeholder 6"/>
          <p:cNvSpPr txBox="1">
            <a:spLocks/>
          </p:cNvSpPr>
          <p:nvPr/>
        </p:nvSpPr>
        <p:spPr>
          <a:xfrm>
            <a:off x="5327452" y="5168508"/>
            <a:ext cx="4797449" cy="1313254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base">
              <a:lnSpc>
                <a:spcPct val="150000"/>
              </a:lnSpc>
              <a:buNone/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The 12 years of my life spent at Omnie Solutions and counting many more to come, I have got</a:t>
            </a: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a fantastic mentor (VJ), great teams and friends. It is from all of them that I have learnt a lot, started to enjoy my work and I wish the same thing in future too.</a:t>
            </a:r>
            <a:endParaRPr lang="en-US" sz="1200" dirty="0">
              <a:solidFill>
                <a:schemeClr val="accent4">
                  <a:lumMod val="75000"/>
                </a:schemeClr>
              </a:solidFill>
              <a:latin typeface="Museo Sans 300" panose="02000000000000000000" pitchFamily="50" charset="0"/>
            </a:endParaRPr>
          </a:p>
        </p:txBody>
      </p:sp>
      <p:sp>
        <p:nvSpPr>
          <p:cNvPr id="14" name="Title 4"/>
          <p:cNvSpPr txBox="1">
            <a:spLocks/>
          </p:cNvSpPr>
          <p:nvPr/>
        </p:nvSpPr>
        <p:spPr>
          <a:xfrm>
            <a:off x="5327453" y="4337383"/>
            <a:ext cx="5169098" cy="45488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Magnolia Script" panose="02000503070000020003" pitchFamily="50" charset="0"/>
              </a:rPr>
              <a:t>My Experience with Omnie…</a:t>
            </a:r>
            <a:endParaRPr lang="en-US" sz="2400" dirty="0">
              <a:solidFill>
                <a:schemeClr val="bg2">
                  <a:lumMod val="25000"/>
                </a:schemeClr>
              </a:solidFill>
              <a:latin typeface="Magnolia Script" panose="02000503070000020003" pitchFamily="50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3647" y="401270"/>
            <a:ext cx="835747" cy="326986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1107180" y="401274"/>
            <a:ext cx="186877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2007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(year of your joining)</a:t>
            </a:r>
          </a:p>
          <a:p>
            <a:endParaRPr lang="en-US" sz="1050" dirty="0"/>
          </a:p>
        </p:txBody>
      </p:sp>
      <p:sp>
        <p:nvSpPr>
          <p:cNvPr id="26" name="Rectangle 25"/>
          <p:cNvSpPr/>
          <p:nvPr/>
        </p:nvSpPr>
        <p:spPr>
          <a:xfrm>
            <a:off x="1107180" y="6386553"/>
            <a:ext cx="2321819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2020</a:t>
            </a:r>
            <a:endParaRPr lang="en-US" sz="1050" dirty="0"/>
          </a:p>
        </p:txBody>
      </p:sp>
      <p:sp>
        <p:nvSpPr>
          <p:cNvPr id="28" name="Rectangle 27"/>
          <p:cNvSpPr/>
          <p:nvPr/>
        </p:nvSpPr>
        <p:spPr>
          <a:xfrm>
            <a:off x="3807656" y="1178281"/>
            <a:ext cx="2252322" cy="377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YEAR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2017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(Any special picture of you – at your workplace)</a:t>
            </a:r>
            <a:endParaRPr lang="en-US" sz="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36978" y="4862956"/>
            <a:ext cx="301731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SINCE </a:t>
            </a:r>
            <a:r>
              <a:rPr lang="en-US" sz="10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Museo Sans 300" panose="02000000000000000000" pitchFamily="50" charset="0"/>
              </a:rPr>
              <a:t>OCT 2007 </a:t>
            </a:r>
            <a:r>
              <a:rPr lang="en-US" sz="80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(Since your Year of joining)</a:t>
            </a:r>
            <a:r>
              <a:rPr lang="en-US" sz="1050" dirty="0" smtClean="0">
                <a:solidFill>
                  <a:schemeClr val="accent4">
                    <a:lumMod val="75000"/>
                  </a:schemeClr>
                </a:solidFill>
                <a:latin typeface="Museo Sans 300" panose="02000000000000000000" pitchFamily="50" charset="0"/>
              </a:rPr>
              <a:t> </a:t>
            </a:r>
            <a:endParaRPr lang="en-US" sz="1050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7170" y="1432197"/>
            <a:ext cx="1925622" cy="2583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4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97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Magnolia Script</vt:lpstr>
      <vt:lpstr>Museo Sans 300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Arvind Gupta</dc:creator>
  <cp:lastModifiedBy>Satyarth Prakash</cp:lastModifiedBy>
  <cp:revision>27</cp:revision>
  <dcterms:created xsi:type="dcterms:W3CDTF">2020-01-15T07:28:52Z</dcterms:created>
  <dcterms:modified xsi:type="dcterms:W3CDTF">2020-01-16T08:23:21Z</dcterms:modified>
</cp:coreProperties>
</file>